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3004800" cy="9753600"/>
  <p:notesSz cx="6858000" cy="9144000"/>
  <p:embeddedFontLst>
    <p:embeddedFont>
      <p:font typeface="Montserrat Medium" panose="020F0502020204030204" pitchFamily="2" charset="0"/>
      <p:regular r:id="rId4"/>
      <p:bold r:id="rId5"/>
      <p:italic r:id="rId6"/>
      <p:boldItalic r:id="rId7"/>
    </p:embeddedFont>
    <p:embeddedFont>
      <p:font typeface="Verdana" panose="020B060403050404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" roundtripDataSignature="AMtx7mjMMc0uSvwUeqa/FWquuZqO0xdq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4"/>
  </p:normalViewPr>
  <p:slideViewPr>
    <p:cSldViewPr snapToGrid="0">
      <p:cViewPr varScale="1">
        <p:scale>
          <a:sx n="64" d="100"/>
          <a:sy n="64" d="100"/>
        </p:scale>
        <p:origin x="123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Blue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" descr="boisestate-B-orange-whiteoutline.png"/>
          <p:cNvPicPr preferRelativeResize="0"/>
          <p:nvPr/>
        </p:nvPicPr>
        <p:blipFill rotWithShape="1">
          <a:blip r:embed="rId3">
            <a:alphaModFix/>
          </a:blip>
          <a:srcRect t="5676" b="5676"/>
          <a:stretch/>
        </p:blipFill>
        <p:spPr>
          <a:xfrm>
            <a:off x="11963400" y="8891711"/>
            <a:ext cx="1019266" cy="78217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"/>
          <p:cNvSpPr txBox="1">
            <a:spLocks noGrp="1"/>
          </p:cNvSpPr>
          <p:nvPr>
            <p:ph type="sldNum" idx="12"/>
          </p:nvPr>
        </p:nvSpPr>
        <p:spPr>
          <a:xfrm>
            <a:off x="9320106" y="8777252"/>
            <a:ext cx="3034454" cy="525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Subtitle Orange">
  <p:cSld name="Title &amp; Subtitle Oran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/>
          <p:nvPr/>
        </p:nvSpPr>
        <p:spPr>
          <a:xfrm>
            <a:off x="2374900" y="-43846"/>
            <a:ext cx="8255000" cy="8255001"/>
          </a:xfrm>
          <a:prstGeom prst="rect">
            <a:avLst/>
          </a:prstGeom>
          <a:solidFill>
            <a:srgbClr val="D84200">
              <a:alpha val="90196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elvetica Neue"/>
              <a:buNone/>
            </a:pPr>
            <a:endParaRPr sz="3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Google Shape;15;p4" descr="boisestate-primarylogo-1color-whiteoutlineblue-rgb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4238" y="6621158"/>
            <a:ext cx="3396325" cy="96520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3645094" y="706078"/>
            <a:ext cx="5714612" cy="4189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4200" i="0" cap="none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2"/>
          </p:nvPr>
        </p:nvSpPr>
        <p:spPr>
          <a:xfrm>
            <a:off x="4245836" y="5071955"/>
            <a:ext cx="4513129" cy="42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70"/>
              <a:buFont typeface="Arial"/>
              <a:buNone/>
              <a:defRPr sz="2670" i="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9320106" y="8777252"/>
            <a:ext cx="3034454" cy="525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Subtitle White">
  <p:cSld name="Title &amp; Subtitle Whit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2374900" y="-2230"/>
            <a:ext cx="8255000" cy="8255001"/>
          </a:xfrm>
          <a:prstGeom prst="rect">
            <a:avLst/>
          </a:prstGeom>
          <a:solidFill>
            <a:srgbClr val="FFFFFF">
              <a:alpha val="90196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elvetica Neue"/>
              <a:buNone/>
            </a:pPr>
            <a:endParaRPr sz="3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21;p5" descr="boisestate-primarylogo-2color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60592" y="6522173"/>
            <a:ext cx="3283615" cy="99594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256870" y="5102435"/>
            <a:ext cx="4491059" cy="361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75" tIns="27075" rIns="27075" bIns="27075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4200"/>
              </a:buClr>
              <a:buSzPts val="2400"/>
              <a:buFont typeface="Arial"/>
              <a:buNone/>
              <a:defRPr sz="2400" i="0">
                <a:solidFill>
                  <a:srgbClr val="D84200"/>
                </a:solidFill>
              </a:defRPr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141142" y="1715347"/>
            <a:ext cx="4722516" cy="1217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75" tIns="27075" rIns="27075" bIns="27075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2EA3"/>
              </a:buClr>
              <a:buSzPts val="4200"/>
              <a:buFont typeface="Montserrat Medium"/>
              <a:buNone/>
              <a:defRPr sz="4200" i="0" cap="none">
                <a:solidFill>
                  <a:srgbClr val="002EA3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320106" y="8777252"/>
            <a:ext cx="3034454" cy="525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hoto with Caption  Box &amp; Text Orange">
  <p:cSld name="Photo with Caption  Box &amp; Text Orange">
    <p:bg>
      <p:bgPr>
        <a:solidFill>
          <a:srgbClr val="FFFFFF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>
            <a:spLocks noGrp="1"/>
          </p:cNvSpPr>
          <p:nvPr>
            <p:ph type="pic" idx="2"/>
          </p:nvPr>
        </p:nvSpPr>
        <p:spPr>
          <a:xfrm>
            <a:off x="-2972" y="-18858"/>
            <a:ext cx="5886294" cy="9791373"/>
          </a:xfrm>
          <a:prstGeom prst="rect">
            <a:avLst/>
          </a:prstGeom>
          <a:noFill/>
          <a:ln>
            <a:noFill/>
          </a:ln>
        </p:spPr>
      </p:sp>
      <p:sp>
        <p:nvSpPr>
          <p:cNvPr id="27" name="Google Shape;27;p6"/>
          <p:cNvSpPr/>
          <p:nvPr/>
        </p:nvSpPr>
        <p:spPr>
          <a:xfrm>
            <a:off x="5016500" y="5156200"/>
            <a:ext cx="7240951" cy="3261308"/>
          </a:xfrm>
          <a:prstGeom prst="rect">
            <a:avLst/>
          </a:prstGeom>
          <a:solidFill>
            <a:srgbClr val="D842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" name="Google Shape;28;p6" descr="boisestate-B-orange-whiteoutline.png"/>
          <p:cNvPicPr preferRelativeResize="0"/>
          <p:nvPr/>
        </p:nvPicPr>
        <p:blipFill rotWithShape="1">
          <a:blip r:embed="rId2">
            <a:alphaModFix/>
          </a:blip>
          <a:srcRect t="5676" b="5676"/>
          <a:stretch/>
        </p:blipFill>
        <p:spPr>
          <a:xfrm>
            <a:off x="68579" y="8891711"/>
            <a:ext cx="1019266" cy="78217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6412305" y="900511"/>
            <a:ext cx="5519634" cy="1034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2EA3"/>
              </a:buClr>
              <a:buSzPts val="3000"/>
              <a:buFont typeface="Arial"/>
              <a:buNone/>
              <a:defRPr sz="3000" b="1" i="0" cap="none">
                <a:solidFill>
                  <a:srgbClr val="002EA3"/>
                </a:solidFill>
              </a:defRPr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3"/>
          </p:nvPr>
        </p:nvSpPr>
        <p:spPr>
          <a:xfrm>
            <a:off x="6425005" y="1830290"/>
            <a:ext cx="5886294" cy="2576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542"/>
              </a:buClr>
              <a:buSzPts val="3264"/>
              <a:buFont typeface="Arial"/>
              <a:buNone/>
              <a:defRPr sz="3264" i="0">
                <a:solidFill>
                  <a:srgbClr val="3C4542"/>
                </a:solidFill>
              </a:defRPr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4"/>
          </p:nvPr>
        </p:nvSpPr>
        <p:spPr>
          <a:xfrm>
            <a:off x="5362990" y="5419937"/>
            <a:ext cx="6547970" cy="488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75" tIns="27075" rIns="27075" bIns="27075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9320106" y="8777252"/>
            <a:ext cx="3034454" cy="525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hoto with Caption  Box &amp; Text Blue">
  <p:cSld name="Photo with Caption  Box &amp; Text Blue">
    <p:bg>
      <p:bgPr>
        <a:solidFill>
          <a:srgbClr val="FFFFFF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>
            <a:spLocks noGrp="1"/>
          </p:cNvSpPr>
          <p:nvPr>
            <p:ph type="pic" idx="2"/>
          </p:nvPr>
        </p:nvSpPr>
        <p:spPr>
          <a:xfrm>
            <a:off x="7116974" y="-23206"/>
            <a:ext cx="5924590" cy="9806949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7"/>
          <p:cNvSpPr/>
          <p:nvPr/>
        </p:nvSpPr>
        <p:spPr>
          <a:xfrm>
            <a:off x="1127427" y="5207000"/>
            <a:ext cx="7368873" cy="3280836"/>
          </a:xfrm>
          <a:prstGeom prst="rect">
            <a:avLst/>
          </a:prstGeom>
          <a:solidFill>
            <a:srgbClr val="002EA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818553" y="1194595"/>
            <a:ext cx="5519635" cy="109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2EA3"/>
              </a:buClr>
              <a:buSzPts val="3000"/>
              <a:buFont typeface="Arial"/>
              <a:buNone/>
              <a:defRPr sz="3000" b="1" i="0" cap="none">
                <a:solidFill>
                  <a:srgbClr val="002EA3"/>
                </a:solidFill>
              </a:defRPr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3"/>
          </p:nvPr>
        </p:nvSpPr>
        <p:spPr>
          <a:xfrm>
            <a:off x="831253" y="2166585"/>
            <a:ext cx="5924591" cy="24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542"/>
              </a:buClr>
              <a:buSzPts val="3230"/>
              <a:buFont typeface="Arial"/>
              <a:buNone/>
              <a:defRPr sz="3230" i="0">
                <a:solidFill>
                  <a:srgbClr val="3C4542"/>
                </a:solidFill>
              </a:defRPr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4"/>
          </p:nvPr>
        </p:nvSpPr>
        <p:spPr>
          <a:xfrm>
            <a:off x="1425990" y="5445337"/>
            <a:ext cx="6771747" cy="488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75" tIns="27075" rIns="27075" bIns="27075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9" name="Google Shape;39;p7" descr="boisestate-B-orange-whiteoutline.png"/>
          <p:cNvPicPr preferRelativeResize="0"/>
          <p:nvPr/>
        </p:nvPicPr>
        <p:blipFill rotWithShape="1">
          <a:blip r:embed="rId2">
            <a:alphaModFix/>
          </a:blip>
          <a:srcRect t="5676" b="5676"/>
          <a:stretch/>
        </p:blipFill>
        <p:spPr>
          <a:xfrm>
            <a:off x="11963400" y="8891711"/>
            <a:ext cx="1019266" cy="78217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9320106" y="8777252"/>
            <a:ext cx="3034454" cy="525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Orange">
  <p:cSld name="Quote Orang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1273385" y="3611879"/>
            <a:ext cx="10464804" cy="2136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Montserrat Medium"/>
              <a:buNone/>
              <a:defRPr sz="6800" i="0" cap="none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6184248" y="7874847"/>
            <a:ext cx="636304" cy="328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75" tIns="27075" rIns="27075" bIns="27075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9320106" y="8777252"/>
            <a:ext cx="3034454" cy="525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bout Me">
  <p:cSld name="About Me">
    <p:bg>
      <p:bgPr>
        <a:solidFill>
          <a:srgbClr val="FFFFFF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>
            <a:spLocks noGrp="1"/>
          </p:cNvSpPr>
          <p:nvPr>
            <p:ph type="pic" idx="2"/>
          </p:nvPr>
        </p:nvSpPr>
        <p:spPr>
          <a:xfrm>
            <a:off x="1449493" y="2560416"/>
            <a:ext cx="2492492" cy="2492492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47" name="Google Shape;47;p9"/>
          <p:cNvCxnSpPr/>
          <p:nvPr/>
        </p:nvCxnSpPr>
        <p:spPr>
          <a:xfrm rot="10800000" flipH="1">
            <a:off x="5323839" y="2032432"/>
            <a:ext cx="1" cy="5688736"/>
          </a:xfrm>
          <a:prstGeom prst="straightConnector1">
            <a:avLst/>
          </a:prstGeom>
          <a:noFill/>
          <a:ln w="50800" cap="flat" cmpd="sng">
            <a:solidFill>
              <a:srgbClr val="002EA3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body" idx="1"/>
          </p:nvPr>
        </p:nvSpPr>
        <p:spPr>
          <a:xfrm>
            <a:off x="6545015" y="2805126"/>
            <a:ext cx="5165991" cy="117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4200"/>
              </a:buClr>
              <a:buSzPts val="3600"/>
              <a:buFont typeface="Arial"/>
              <a:buNone/>
              <a:defRPr sz="3600" b="1" i="0">
                <a:solidFill>
                  <a:srgbClr val="D84200"/>
                </a:solidFill>
              </a:defRPr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3"/>
          </p:nvPr>
        </p:nvSpPr>
        <p:spPr>
          <a:xfrm>
            <a:off x="6545015" y="4158967"/>
            <a:ext cx="5165991" cy="373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542"/>
              </a:buClr>
              <a:buSzPts val="3400"/>
              <a:buFont typeface="Arial"/>
              <a:buNone/>
              <a:defRPr sz="3400" i="0">
                <a:solidFill>
                  <a:srgbClr val="3C4542"/>
                </a:solidFill>
              </a:defRPr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4"/>
          </p:nvPr>
        </p:nvSpPr>
        <p:spPr>
          <a:xfrm>
            <a:off x="1438690" y="5292937"/>
            <a:ext cx="2514097" cy="361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75" tIns="27075" rIns="27075" bIns="27075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A3"/>
              </a:buClr>
              <a:buSzPts val="2400"/>
              <a:buFont typeface="Arial"/>
              <a:buNone/>
              <a:defRPr sz="2400" b="1" i="0" cap="none">
                <a:solidFill>
                  <a:srgbClr val="002EA3"/>
                </a:solidFill>
              </a:defRPr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51" name="Google Shape;51;p9" descr="boisestate-B-2color.png"/>
          <p:cNvPicPr preferRelativeResize="0"/>
          <p:nvPr/>
        </p:nvPicPr>
        <p:blipFill rotWithShape="1">
          <a:blip r:embed="rId2">
            <a:alphaModFix/>
          </a:blip>
          <a:srcRect t="5599" b="5598"/>
          <a:stretch/>
        </p:blipFill>
        <p:spPr>
          <a:xfrm>
            <a:off x="11963400" y="8889999"/>
            <a:ext cx="1019821" cy="783962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9"/>
          <p:cNvSpPr txBox="1">
            <a:spLocks noGrp="1"/>
          </p:cNvSpPr>
          <p:nvPr>
            <p:ph type="sldNum" idx="12"/>
          </p:nvPr>
        </p:nvSpPr>
        <p:spPr>
          <a:xfrm>
            <a:off x="9320106" y="8777252"/>
            <a:ext cx="3034454" cy="525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White">
  <p:cSld name="Blank Whit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0" descr="boisestate-B-2color.png"/>
          <p:cNvPicPr preferRelativeResize="0"/>
          <p:nvPr/>
        </p:nvPicPr>
        <p:blipFill rotWithShape="1">
          <a:blip r:embed="rId3">
            <a:alphaModFix/>
          </a:blip>
          <a:srcRect t="5599" b="5598"/>
          <a:stretch/>
        </p:blipFill>
        <p:spPr>
          <a:xfrm>
            <a:off x="11963400" y="8889999"/>
            <a:ext cx="1019821" cy="78396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9320106" y="8777252"/>
            <a:ext cx="3034454" cy="525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Signature Mark Slide">
  <p:cSld name="Blank Signature Mark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1" descr="BoiseState-PrimaryMark-OrangeWhiteOutline-D64309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1382" y="3465309"/>
            <a:ext cx="8802037" cy="282298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1"/>
          <p:cNvSpPr txBox="1">
            <a:spLocks noGrp="1"/>
          </p:cNvSpPr>
          <p:nvPr>
            <p:ph type="sldNum" idx="12"/>
          </p:nvPr>
        </p:nvSpPr>
        <p:spPr>
          <a:xfrm>
            <a:off x="9320106" y="8777252"/>
            <a:ext cx="3034454" cy="525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i="1"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" descr="boisestate-B-blue-whiteoutline.png"/>
          <p:cNvPicPr preferRelativeResize="0"/>
          <p:nvPr/>
        </p:nvPicPr>
        <p:blipFill rotWithShape="1">
          <a:blip r:embed="rId12">
            <a:alphaModFix/>
          </a:blip>
          <a:srcRect t="5559" b="5558"/>
          <a:stretch/>
        </p:blipFill>
        <p:spPr>
          <a:xfrm>
            <a:off x="11963400" y="8890000"/>
            <a:ext cx="1016000" cy="78172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2"/>
          <p:cNvSpPr txBox="1">
            <a:spLocks noGrp="1"/>
          </p:cNvSpPr>
          <p:nvPr>
            <p:ph type="title"/>
          </p:nvPr>
        </p:nvSpPr>
        <p:spPr>
          <a:xfrm>
            <a:off x="1948462" y="731519"/>
            <a:ext cx="10403841" cy="309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A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02EA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A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02EA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A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02EA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A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02EA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A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02EA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A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02EA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A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02EA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A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02EA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A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02EA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body" idx="1"/>
          </p:nvPr>
        </p:nvSpPr>
        <p:spPr>
          <a:xfrm>
            <a:off x="1269999" y="7646245"/>
            <a:ext cx="10464803" cy="397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  <a:defRPr sz="22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  <a:defRPr sz="22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  <a:defRPr sz="22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  <a:defRPr sz="22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  <a:defRPr sz="22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  <a:defRPr sz="22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  <a:defRPr sz="22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  <a:defRPr sz="22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  <a:defRPr sz="22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sldNum" idx="12"/>
          </p:nvPr>
        </p:nvSpPr>
        <p:spPr>
          <a:xfrm>
            <a:off x="9320106" y="8777252"/>
            <a:ext cx="3034454" cy="525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  <a:defRPr sz="34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"/>
          <p:cNvSpPr txBox="1"/>
          <p:nvPr/>
        </p:nvSpPr>
        <p:spPr>
          <a:xfrm flipH="1">
            <a:off x="69667" y="315707"/>
            <a:ext cx="13004800" cy="978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75" tIns="27075" rIns="27075" bIns="270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US" sz="3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Project Title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US" sz="3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PI, Department</a:t>
            </a:r>
            <a:endParaRPr sz="30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"/>
          <p:cNvSpPr txBox="1"/>
          <p:nvPr/>
        </p:nvSpPr>
        <p:spPr>
          <a:xfrm flipH="1">
            <a:off x="161102" y="1523775"/>
            <a:ext cx="6341297" cy="1347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75" tIns="27075" rIns="27075" bIns="270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US" sz="3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Overview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None/>
            </a:pPr>
            <a:r>
              <a:rPr lang="en-US" sz="1800" b="0" i="0" u="sng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Project Goal: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None/>
            </a:pPr>
            <a:r>
              <a:rPr lang="en-US" sz="1800" b="0" i="0" u="sng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Project Objectives: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None/>
            </a:pPr>
            <a:r>
              <a:rPr lang="en-US" sz="1800" b="0" i="0" u="sng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State, regional, national need:</a:t>
            </a: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"/>
          <p:cNvSpPr txBox="1"/>
          <p:nvPr/>
        </p:nvSpPr>
        <p:spPr>
          <a:xfrm flipH="1">
            <a:off x="6685274" y="1522384"/>
            <a:ext cx="6319526" cy="516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75" tIns="27075" rIns="27075" bIns="270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US" sz="3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Capacity Building </a:t>
            </a:r>
            <a:endParaRPr dirty="0"/>
          </a:p>
        </p:txBody>
      </p:sp>
      <p:cxnSp>
        <p:nvCxnSpPr>
          <p:cNvPr id="66" name="Google Shape;66;p1"/>
          <p:cNvCxnSpPr/>
          <p:nvPr/>
        </p:nvCxnSpPr>
        <p:spPr>
          <a:xfrm>
            <a:off x="0" y="5638575"/>
            <a:ext cx="130048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7" name="Google Shape;67;p1"/>
          <p:cNvCxnSpPr/>
          <p:nvPr/>
        </p:nvCxnSpPr>
        <p:spPr>
          <a:xfrm>
            <a:off x="0" y="1515062"/>
            <a:ext cx="130048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8" name="Google Shape;68;p1"/>
          <p:cNvCxnSpPr/>
          <p:nvPr/>
        </p:nvCxnSpPr>
        <p:spPr>
          <a:xfrm rot="10800000">
            <a:off x="6550294" y="1520672"/>
            <a:ext cx="21773" cy="823580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9" name="Google Shape;69;p1"/>
          <p:cNvSpPr txBox="1"/>
          <p:nvPr/>
        </p:nvSpPr>
        <p:spPr>
          <a:xfrm flipH="1">
            <a:off x="161102" y="5638575"/>
            <a:ext cx="6341297" cy="1070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75" tIns="27075" rIns="27075" bIns="270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US" sz="3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Impact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None/>
            </a:pPr>
            <a:r>
              <a:rPr lang="en-US" sz="1800" b="0" i="0" u="sng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Anticipated outcomes and impact: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 Medium"/>
              <a:buNone/>
            </a:pPr>
            <a:r>
              <a:rPr lang="en-US" sz="1800" b="0" i="0" u="sng" strike="noStrike" cap="none" dirty="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Project Sustainability:</a:t>
            </a:r>
            <a:endParaRPr sz="1800" b="0" i="0" u="none" strike="noStrike" cap="none" dirty="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0" name="Google Shape;70;p1"/>
          <p:cNvSpPr txBox="1"/>
          <p:nvPr/>
        </p:nvSpPr>
        <p:spPr>
          <a:xfrm flipH="1">
            <a:off x="6685274" y="5653922"/>
            <a:ext cx="6341297" cy="516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75" tIns="27075" rIns="27075" bIns="270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US" sz="30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Alignment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Custom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Montserrat Medium</vt:lpstr>
      <vt:lpstr>Verdana</vt:lpstr>
      <vt:lpstr>Arial</vt:lpstr>
      <vt:lpstr>Helvetica Neue</vt:lpstr>
      <vt:lpstr>White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John J. Thomas</dc:creator>
  <cp:lastModifiedBy>John J. Thomas</cp:lastModifiedBy>
  <cp:revision>1</cp:revision>
  <dcterms:modified xsi:type="dcterms:W3CDTF">2026-05-21T17:17:19Z</dcterms:modified>
</cp:coreProperties>
</file>